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79" r:id="rId3"/>
    <p:sldId id="283" r:id="rId4"/>
    <p:sldId id="285" r:id="rId5"/>
    <p:sldId id="286" r:id="rId6"/>
    <p:sldId id="288" r:id="rId7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7E"/>
    <a:srgbClr val="C7D300"/>
    <a:srgbClr val="D5C700"/>
    <a:srgbClr val="FFFFFF"/>
    <a:srgbClr val="F9F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9" autoAdjust="0"/>
    <p:restoredTop sz="69963" autoAdjust="0"/>
  </p:normalViewPr>
  <p:slideViewPr>
    <p:cSldViewPr>
      <p:cViewPr varScale="1">
        <p:scale>
          <a:sx n="81" d="100"/>
          <a:sy n="81" d="100"/>
        </p:scale>
        <p:origin x="-1627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l39529\Desktop\Nog%20opslaan\Onderzoe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l39529\Desktop\Nog%20opslaan\Onderzoe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'50_jaar_verkeer_7_oktober_2014_'!$J$2:$J$7</c:f>
              <c:strCache>
                <c:ptCount val="6"/>
                <c:pt idx="0">
                  <c:v>Anders</c:v>
                </c:pt>
                <c:pt idx="1">
                  <c:v>Vergrijzing</c:v>
                </c:pt>
                <c:pt idx="2">
                  <c:v>Internationalisering</c:v>
                </c:pt>
                <c:pt idx="3">
                  <c:v>Zelfrijdende auto’s</c:v>
                </c:pt>
                <c:pt idx="4">
                  <c:v>Minder fysieke mobiliteit door nieuwe media technieken</c:v>
                </c:pt>
                <c:pt idx="5">
                  <c:v>Meer fysieke mobiliteit door nieuwe technieken</c:v>
                </c:pt>
              </c:strCache>
            </c:strRef>
          </c:cat>
          <c:val>
            <c:numRef>
              <c:f>'50_jaar_verkeer_7_oktober_2014_'!$K$2:$K$7</c:f>
              <c:numCache>
                <c:formatCode>General</c:formatCode>
                <c:ptCount val="6"/>
                <c:pt idx="0">
                  <c:v>50</c:v>
                </c:pt>
                <c:pt idx="1">
                  <c:v>101</c:v>
                </c:pt>
                <c:pt idx="2">
                  <c:v>36</c:v>
                </c:pt>
                <c:pt idx="3">
                  <c:v>152</c:v>
                </c:pt>
                <c:pt idx="4">
                  <c:v>146</c:v>
                </c:pt>
                <c:pt idx="5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027584"/>
        <c:axId val="201029120"/>
      </c:barChart>
      <c:catAx>
        <c:axId val="201027584"/>
        <c:scaling>
          <c:orientation val="minMax"/>
        </c:scaling>
        <c:delete val="0"/>
        <c:axPos val="l"/>
        <c:majorTickMark val="out"/>
        <c:minorTickMark val="none"/>
        <c:tickLblPos val="nextTo"/>
        <c:crossAx val="201029120"/>
        <c:crosses val="autoZero"/>
        <c:auto val="1"/>
        <c:lblAlgn val="ctr"/>
        <c:lblOffset val="100"/>
        <c:noMultiLvlLbl val="0"/>
      </c:catAx>
      <c:valAx>
        <c:axId val="2010291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1027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'50_jaar_verkeer_7_oktober_2014_'!$J$41:$J$48</c:f>
              <c:strCache>
                <c:ptCount val="8"/>
                <c:pt idx="0">
                  <c:v>Anders</c:v>
                </c:pt>
                <c:pt idx="1">
                  <c:v>Internationalisering</c:v>
                </c:pt>
                <c:pt idx="2">
                  <c:v>Financiering van projecten</c:v>
                </c:pt>
                <c:pt idx="3">
                  <c:v>Selecteren en opleiden van personeel</c:v>
                </c:pt>
                <c:pt idx="4">
                  <c:v>Transitie van oude technieken naar nieuwe technieken</c:v>
                </c:pt>
                <c:pt idx="5">
                  <c:v>(nieuwe) samenwerkingsvormen</c:v>
                </c:pt>
                <c:pt idx="6">
                  <c:v>Beheer en onderhoud</c:v>
                </c:pt>
                <c:pt idx="7">
                  <c:v>Aanleg van nieuwe infrastructuur</c:v>
                </c:pt>
              </c:strCache>
            </c:strRef>
          </c:cat>
          <c:val>
            <c:numRef>
              <c:f>'50_jaar_verkeer_7_oktober_2014_'!$K$41:$K$48</c:f>
              <c:numCache>
                <c:formatCode>General</c:formatCode>
                <c:ptCount val="8"/>
                <c:pt idx="0">
                  <c:v>41</c:v>
                </c:pt>
                <c:pt idx="1">
                  <c:v>26</c:v>
                </c:pt>
                <c:pt idx="2">
                  <c:v>9</c:v>
                </c:pt>
                <c:pt idx="3">
                  <c:v>5</c:v>
                </c:pt>
                <c:pt idx="4">
                  <c:v>72</c:v>
                </c:pt>
                <c:pt idx="5">
                  <c:v>126</c:v>
                </c:pt>
                <c:pt idx="6">
                  <c:v>79</c:v>
                </c:pt>
                <c:pt idx="7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049984"/>
        <c:axId val="201051520"/>
      </c:barChart>
      <c:catAx>
        <c:axId val="201049984"/>
        <c:scaling>
          <c:orientation val="minMax"/>
        </c:scaling>
        <c:delete val="0"/>
        <c:axPos val="l"/>
        <c:majorTickMark val="out"/>
        <c:minorTickMark val="none"/>
        <c:tickLblPos val="nextTo"/>
        <c:crossAx val="201051520"/>
        <c:crosses val="autoZero"/>
        <c:auto val="1"/>
        <c:lblAlgn val="ctr"/>
        <c:lblOffset val="100"/>
        <c:noMultiLvlLbl val="0"/>
      </c:catAx>
      <c:valAx>
        <c:axId val="2010515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1049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685E-4C7D-43DA-A5CC-0B0D5026355F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853F6-AE1D-4F34-9804-4AB3DFEE84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16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A822A-E4E5-4099-85CD-D451F92D9567}" type="datetimeFigureOut">
              <a:rPr lang="nl-NL" smtClean="0"/>
              <a:t>8-10-2014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64C54-7DE5-4559-BC35-88C62504D1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16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Nooduitgangen, </a:t>
            </a:r>
            <a:r>
              <a:rPr lang="nl-NL" dirty="0" err="1" smtClean="0"/>
              <a:t>twitter</a:t>
            </a:r>
            <a:r>
              <a:rPr lang="nl-NL" dirty="0" smtClean="0"/>
              <a:t>, sluiten parkeerplaats?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64C54-7DE5-4559-BC35-88C62504D15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613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801" y="1755001"/>
            <a:ext cx="5004151" cy="384702"/>
          </a:xfrm>
        </p:spPr>
        <p:txBody>
          <a:bodyPr lIns="0" tIns="0" rIns="0" bIns="0">
            <a:normAutofit/>
          </a:bodyPr>
          <a:lstStyle>
            <a:lvl1pPr>
              <a:lnSpc>
                <a:spcPts val="3600"/>
              </a:lnSpc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801" y="2295000"/>
            <a:ext cx="3708007" cy="48605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600"/>
              </a:lnSpc>
              <a:buNone/>
              <a:defRPr sz="2300" i="1">
                <a:solidFill>
                  <a:srgbClr val="C7D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NameBox"/>
          <p:cNvSpPr txBox="1"/>
          <p:nvPr userDrawn="1"/>
        </p:nvSpPr>
        <p:spPr>
          <a:xfrm>
            <a:off x="936000" y="3057805"/>
            <a:ext cx="3312368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endParaRPr lang="en-GB" sz="1200" dirty="0">
              <a:solidFill>
                <a:srgbClr val="00577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46800" y="3274545"/>
            <a:ext cx="3600450" cy="539603"/>
          </a:xfrm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corpLogo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1" y="378175"/>
            <a:ext cx="2433600" cy="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2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&amp; Image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ojects\Royal Haskoning\Stock Images\Two-Content-Text-and-Imag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/>
          <a:stretch/>
        </p:blipFill>
        <p:spPr bwMode="auto">
          <a:xfrm>
            <a:off x="4572001" y="891413"/>
            <a:ext cx="4572001" cy="34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Projects\Royal Haskoning\file resources\RoyalHaskoningDHV\Company Style\PP Backgrounds\Corporate\Two Content - Text &amp; Imag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"/>
            <a:ext cx="9144000" cy="514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" y="891413"/>
            <a:ext cx="4572001" cy="3483548"/>
          </a:xfrm>
          <a:prstGeom prst="rect">
            <a:avLst/>
          </a:prstGeom>
          <a:gradFill flip="none" rotWithShape="1">
            <a:gsLst>
              <a:gs pos="0">
                <a:srgbClr val="C7D300">
                  <a:lumMod val="15000"/>
                  <a:lumOff val="85000"/>
                </a:srgbClr>
              </a:gs>
              <a:gs pos="100000">
                <a:schemeClr val="bg1"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1413"/>
            <a:ext cx="3600000" cy="34835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eperatorBar"/>
          <p:cNvCxnSpPr/>
          <p:nvPr userDrawn="1"/>
        </p:nvCxnSpPr>
        <p:spPr>
          <a:xfrm>
            <a:off x="1" y="4373325"/>
            <a:ext cx="9144001" cy="0"/>
          </a:xfrm>
          <a:prstGeom prst="line">
            <a:avLst/>
          </a:prstGeom>
          <a:ln w="15875">
            <a:solidFill>
              <a:srgbClr val="005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76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Text &amp; Image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ojects\Royal Haskoning\Stock Images\Two-Content-Text-and-Imag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/>
          <a:stretch/>
        </p:blipFill>
        <p:spPr bwMode="auto">
          <a:xfrm>
            <a:off x="4572001" y="891413"/>
            <a:ext cx="4572001" cy="34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Projects\Royal Haskoning\file resources\RoyalHaskoningDHV\Company Style\PP Backgrounds\Corporate\Two Content - Text &amp; Imag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"/>
            <a:ext cx="9144000" cy="514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1413"/>
            <a:ext cx="3600000" cy="34835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ackPictur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30793" b="2439"/>
          <a:stretch>
            <a:fillRect/>
          </a:stretch>
        </p:blipFill>
        <p:spPr>
          <a:xfrm>
            <a:off x="4572001" y="891415"/>
            <a:ext cx="4572001" cy="3485474"/>
          </a:xfrm>
          <a:prstGeom prst="rect">
            <a:avLst/>
          </a:prstGeom>
        </p:spPr>
      </p:pic>
      <p:pic>
        <p:nvPicPr>
          <p:cNvPr id="9" name="corpBackgrou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9767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891413"/>
            <a:ext cx="4572001" cy="3483548"/>
          </a:xfrm>
          <a:prstGeom prst="rect">
            <a:avLst/>
          </a:prstGeom>
          <a:gradFill flip="none" rotWithShape="1">
            <a:gsLst>
              <a:gs pos="0">
                <a:srgbClr val="C7D300">
                  <a:lumMod val="15000"/>
                  <a:lumOff val="85000"/>
                </a:srgbClr>
              </a:gs>
              <a:gs pos="100000">
                <a:schemeClr val="bg1"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eperatorBar"/>
          <p:cNvCxnSpPr/>
          <p:nvPr userDrawn="1"/>
        </p:nvCxnSpPr>
        <p:spPr>
          <a:xfrm>
            <a:off x="1" y="4373325"/>
            <a:ext cx="9144001" cy="0"/>
          </a:xfrm>
          <a:prstGeom prst="line">
            <a:avLst/>
          </a:prstGeom>
          <a:ln w="15875">
            <a:solidFill>
              <a:srgbClr val="005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76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&amp; Image With Subheading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ojects\Royal Haskoning\Stock Images\Two-Content-Text-and-Imag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7"/>
          <a:stretch/>
        </p:blipFill>
        <p:spPr bwMode="auto">
          <a:xfrm>
            <a:off x="4572001" y="1161538"/>
            <a:ext cx="4572001" cy="321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Projects\Royal Haskoning\file resources\RoyalHaskoningDHV\Company Style\PP Backgrounds\Corporate\Two Content - Text &amp; Image With Subheadin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382"/>
            <a:ext cx="9144000" cy="514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" y="1161538"/>
            <a:ext cx="4572001" cy="3213423"/>
          </a:xfrm>
          <a:prstGeom prst="rect">
            <a:avLst/>
          </a:prstGeom>
          <a:gradFill flip="none" rotWithShape="1">
            <a:gsLst>
              <a:gs pos="0">
                <a:srgbClr val="C7D300">
                  <a:lumMod val="15000"/>
                  <a:lumOff val="85000"/>
                </a:srgbClr>
              </a:gs>
              <a:gs pos="100000">
                <a:schemeClr val="bg1"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1538"/>
            <a:ext cx="3600000" cy="321342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815778"/>
            <a:ext cx="7200000" cy="324150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700" i="1"/>
            </a:lvl1pPr>
          </a:lstStyle>
          <a:p>
            <a:pPr lvl="0"/>
            <a:r>
              <a:rPr lang="en-GB" dirty="0" smtClean="0"/>
              <a:t>Second Line</a:t>
            </a:r>
            <a:endParaRPr lang="en-GB" dirty="0"/>
          </a:p>
        </p:txBody>
      </p:sp>
      <p:cxnSp>
        <p:nvCxnSpPr>
          <p:cNvPr id="4" name="seperatorBar"/>
          <p:cNvCxnSpPr/>
          <p:nvPr userDrawn="1"/>
        </p:nvCxnSpPr>
        <p:spPr>
          <a:xfrm>
            <a:off x="1" y="4373325"/>
            <a:ext cx="9144001" cy="0"/>
          </a:xfrm>
          <a:prstGeom prst="line">
            <a:avLst/>
          </a:prstGeom>
          <a:ln w="15875">
            <a:solidFill>
              <a:srgbClr val="005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5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No Sh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1412"/>
            <a:ext cx="3600000" cy="348461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7600" y="891413"/>
            <a:ext cx="3600000" cy="348461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eperatorBar"/>
          <p:cNvCxnSpPr/>
          <p:nvPr userDrawn="1"/>
        </p:nvCxnSpPr>
        <p:spPr>
          <a:xfrm>
            <a:off x="1" y="4373325"/>
            <a:ext cx="9144001" cy="0"/>
          </a:xfrm>
          <a:prstGeom prst="line">
            <a:avLst/>
          </a:prstGeom>
          <a:ln w="15875">
            <a:solidFill>
              <a:srgbClr val="005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88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No Shade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1538"/>
            <a:ext cx="3600000" cy="32144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7600" y="1161538"/>
            <a:ext cx="3600000" cy="32144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815778"/>
            <a:ext cx="7200000" cy="324150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700" i="1"/>
            </a:lvl1pPr>
          </a:lstStyle>
          <a:p>
            <a:pPr lvl="0"/>
            <a:r>
              <a:rPr lang="en-GB" dirty="0" smtClean="0"/>
              <a:t>Second Line</a:t>
            </a:r>
            <a:endParaRPr lang="en-GB" dirty="0"/>
          </a:p>
        </p:txBody>
      </p:sp>
      <p:cxnSp>
        <p:nvCxnSpPr>
          <p:cNvPr id="5" name="seperatorBar"/>
          <p:cNvCxnSpPr/>
          <p:nvPr userDrawn="1"/>
        </p:nvCxnSpPr>
        <p:spPr>
          <a:xfrm>
            <a:off x="1" y="4373325"/>
            <a:ext cx="9144001" cy="0"/>
          </a:xfrm>
          <a:prstGeom prst="line">
            <a:avLst/>
          </a:prstGeom>
          <a:ln w="15875">
            <a:solidFill>
              <a:srgbClr val="005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26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Royal Haskoning\Stock Images\Picture-With-Caption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"/>
          <a:stretch/>
        </p:blipFill>
        <p:spPr bwMode="auto">
          <a:xfrm>
            <a:off x="1" y="0"/>
            <a:ext cx="9144000" cy="436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Projects\Royal Haskoning\file resources\RoyalHaskoningDHV\Company Style\PP Backgrounds\Corporate\Picture with Capti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8001" y="351162"/>
            <a:ext cx="3600000" cy="1080500"/>
          </a:xfrm>
          <a:solidFill>
            <a:srgbClr val="FFFFFF">
              <a:alpha val="80000"/>
            </a:srgbClr>
          </a:solidFill>
        </p:spPr>
        <p:txBody>
          <a:bodyPr anchor="ctr" anchorCtr="0">
            <a:normAutofit/>
          </a:bodyPr>
          <a:lstStyle>
            <a:lvl1pPr marL="0" indent="174625">
              <a:buFont typeface="Arial" pitchFamily="34" charset="0"/>
              <a:buChar char="&gt;"/>
              <a:defRPr sz="17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" name="seperatorBar"/>
          <p:cNvCxnSpPr/>
          <p:nvPr userDrawn="1"/>
        </p:nvCxnSpPr>
        <p:spPr>
          <a:xfrm>
            <a:off x="1" y="4373325"/>
            <a:ext cx="9144001" cy="0"/>
          </a:xfrm>
          <a:prstGeom prst="line">
            <a:avLst/>
          </a:prstGeom>
          <a:ln w="15875">
            <a:solidFill>
              <a:srgbClr val="005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76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Royal Haskoning\Stock Images\Picture-With-Caption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"/>
          <a:stretch/>
        </p:blipFill>
        <p:spPr bwMode="auto">
          <a:xfrm>
            <a:off x="1" y="0"/>
            <a:ext cx="9144000" cy="436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Projects\Royal Haskoning\file resources\RoyalHaskoningDHV\Company Style\PP Backgrounds\Corporate\Picture with Capti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8001" y="351162"/>
            <a:ext cx="3600000" cy="1080500"/>
          </a:xfrm>
          <a:solidFill>
            <a:srgbClr val="FFFFFF">
              <a:alpha val="80000"/>
            </a:srgbClr>
          </a:solidFill>
        </p:spPr>
        <p:txBody>
          <a:bodyPr anchor="ctr" anchorCtr="0">
            <a:normAutofit/>
          </a:bodyPr>
          <a:lstStyle>
            <a:lvl1pPr marL="0" indent="174625">
              <a:buFont typeface="Arial" pitchFamily="34" charset="0"/>
              <a:buChar char="&gt;"/>
              <a:defRPr sz="17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backPictur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b="57622"/>
          <a:stretch>
            <a:fillRect/>
          </a:stretch>
        </p:blipFill>
        <p:spPr>
          <a:xfrm>
            <a:off x="1" y="0"/>
            <a:ext cx="9144001" cy="4378238"/>
          </a:xfrm>
          <a:prstGeom prst="rect">
            <a:avLst/>
          </a:prstGeom>
        </p:spPr>
      </p:pic>
      <p:pic>
        <p:nvPicPr>
          <p:cNvPr id="5" name="corpBackgrou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9767" cy="5143500"/>
          </a:xfrm>
          <a:prstGeom prst="rect">
            <a:avLst/>
          </a:prstGeom>
        </p:spPr>
      </p:pic>
      <p:cxnSp>
        <p:nvCxnSpPr>
          <p:cNvPr id="2" name="seperatorBar"/>
          <p:cNvCxnSpPr/>
          <p:nvPr userDrawn="1"/>
        </p:nvCxnSpPr>
        <p:spPr>
          <a:xfrm>
            <a:off x="1" y="4373325"/>
            <a:ext cx="9144001" cy="0"/>
          </a:xfrm>
          <a:prstGeom prst="line">
            <a:avLst/>
          </a:prstGeom>
          <a:ln w="15875">
            <a:solidFill>
              <a:srgbClr val="005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7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Royal Haskoning\Stock Images\Picture-With-Caption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"/>
          <a:stretch/>
        </p:blipFill>
        <p:spPr bwMode="auto">
          <a:xfrm>
            <a:off x="1" y="0"/>
            <a:ext cx="9144000" cy="436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Projects\Royal Haskoning\file resources\RoyalHaskoningDHV\Company Style\PP Backgrounds\Corporate\Picture with Capti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8001" y="351162"/>
            <a:ext cx="3600000" cy="1080500"/>
          </a:xfrm>
          <a:solidFill>
            <a:srgbClr val="FFFFFF">
              <a:alpha val="80000"/>
            </a:srgbClr>
          </a:solidFill>
        </p:spPr>
        <p:txBody>
          <a:bodyPr anchor="ctr" anchorCtr="0">
            <a:normAutofit/>
          </a:bodyPr>
          <a:lstStyle>
            <a:lvl1pPr marL="0" indent="174625">
              <a:buFont typeface="Arial" pitchFamily="34" charset="0"/>
              <a:buChar char="&gt;"/>
              <a:defRPr sz="17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" name="seperatorBar"/>
          <p:cNvCxnSpPr/>
          <p:nvPr userDrawn="1"/>
        </p:nvCxnSpPr>
        <p:spPr>
          <a:xfrm>
            <a:off x="1" y="4373325"/>
            <a:ext cx="9144001" cy="0"/>
          </a:xfrm>
          <a:prstGeom prst="line">
            <a:avLst/>
          </a:prstGeom>
          <a:ln w="15875">
            <a:solidFill>
              <a:srgbClr val="005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7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6552000" cy="4107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26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6552272" cy="4107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815778"/>
            <a:ext cx="7200800" cy="324150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700" i="1"/>
            </a:lvl1pPr>
          </a:lstStyle>
          <a:p>
            <a:pPr lvl="0"/>
            <a:r>
              <a:rPr lang="en-GB" dirty="0" smtClean="0"/>
              <a:t>Second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1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Image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jects\Royal Haskoning\Stock Images\Title-Slide-with-Imag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2602"/>
            <a:ext cx="9144000" cy="45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Projects\Royal HaskoningDHV\Docs from Designer\Dec 2012 Final\PNG\Combo1 Corporate\Title-Slide-with-pic-Combo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801" y="1755001"/>
            <a:ext cx="5004151" cy="384702"/>
          </a:xfrm>
        </p:spPr>
        <p:txBody>
          <a:bodyPr lIns="0" tIns="0" rIns="0" bIns="0">
            <a:normAutofit/>
          </a:bodyPr>
          <a:lstStyle>
            <a:lvl1pPr>
              <a:lnSpc>
                <a:spcPts val="3600"/>
              </a:lnSpc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801" y="2295000"/>
            <a:ext cx="3708007" cy="48605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600"/>
              </a:lnSpc>
              <a:buNone/>
              <a:defRPr sz="2300" i="1">
                <a:solidFill>
                  <a:srgbClr val="C7D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NameBox"/>
          <p:cNvSpPr txBox="1"/>
          <p:nvPr userDrawn="1"/>
        </p:nvSpPr>
        <p:spPr>
          <a:xfrm>
            <a:off x="936000" y="3057805"/>
            <a:ext cx="3312368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endParaRPr lang="en-GB" sz="1200" dirty="0">
              <a:solidFill>
                <a:srgbClr val="00577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46800" y="3274545"/>
            <a:ext cx="3600450" cy="539603"/>
          </a:xfrm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corpLogo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1" y="378175"/>
            <a:ext cx="2433600" cy="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17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th Image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jects\Royal Haskoning\Stock Images\Title-Slide-with-Imag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2602"/>
            <a:ext cx="9144000" cy="45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Projects\Royal HaskoningDHV\Docs from Designer\Dec 2012 Final\PNG\Combo1 Corporate\Title-Slide-with-pic-Combo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801" y="1755001"/>
            <a:ext cx="5004151" cy="384702"/>
          </a:xfrm>
        </p:spPr>
        <p:txBody>
          <a:bodyPr lIns="0" tIns="0" rIns="0" bIns="0">
            <a:normAutofit/>
          </a:bodyPr>
          <a:lstStyle>
            <a:lvl1pPr>
              <a:lnSpc>
                <a:spcPts val="3600"/>
              </a:lnSpc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801" y="2295000"/>
            <a:ext cx="3708007" cy="48605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600"/>
              </a:lnSpc>
              <a:buNone/>
              <a:defRPr sz="2300" i="1">
                <a:solidFill>
                  <a:srgbClr val="C7D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NameBox"/>
          <p:cNvSpPr txBox="1"/>
          <p:nvPr userDrawn="1"/>
        </p:nvSpPr>
        <p:spPr>
          <a:xfrm>
            <a:off x="936000" y="3057805"/>
            <a:ext cx="3312368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endParaRPr lang="en-GB" sz="1200" dirty="0">
              <a:solidFill>
                <a:srgbClr val="00577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46800" y="3274545"/>
            <a:ext cx="3600450" cy="539603"/>
          </a:xfrm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backPicture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r="19608" b="25610"/>
          <a:stretch>
            <a:fillRect/>
          </a:stretch>
        </p:blipFill>
        <p:spPr>
          <a:xfrm>
            <a:off x="1" y="0"/>
            <a:ext cx="9144000" cy="5130037"/>
          </a:xfrm>
          <a:prstGeom prst="rect">
            <a:avLst/>
          </a:prstGeom>
        </p:spPr>
      </p:pic>
      <p:pic>
        <p:nvPicPr>
          <p:cNvPr id="5" name="corpBackgroun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9767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55627"/>
            <a:ext cx="2635328" cy="2448372"/>
          </a:xfrm>
          <a:prstGeom prst="rect">
            <a:avLst/>
          </a:prstGeom>
        </p:spPr>
      </p:pic>
      <p:pic>
        <p:nvPicPr>
          <p:cNvPr id="1026" name="Picture 2" descr="RHDHV-logo-download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1" y="258713"/>
            <a:ext cx="27051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317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177" y="486000"/>
            <a:ext cx="5722145" cy="4107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166943"/>
            <a:ext cx="7272352" cy="32070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7327"/>
            <a:ext cx="1008113" cy="96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67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6552000" cy="4107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161538"/>
            <a:ext cx="7272352" cy="3214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815778"/>
            <a:ext cx="7200000" cy="324150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700" i="1"/>
            </a:lvl1pPr>
          </a:lstStyle>
          <a:p>
            <a:pPr lvl="0"/>
            <a:r>
              <a:rPr lang="en-GB" dirty="0" smtClean="0"/>
              <a:t>Second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79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rojects\Royal Haskoning\Stock Images\Section-Header.jpg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748464" cy="436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1" y="810375"/>
            <a:ext cx="5256000" cy="351163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1491090"/>
            <a:ext cx="4680000" cy="324150"/>
          </a:xfrm>
        </p:spPr>
        <p:txBody>
          <a:bodyPr>
            <a:noAutofit/>
          </a:bodyPr>
          <a:lstStyle>
            <a:lvl1pPr marL="0" indent="0">
              <a:buNone/>
              <a:defRPr sz="2700" i="1">
                <a:solidFill>
                  <a:srgbClr val="C7D300"/>
                </a:solidFill>
              </a:defRPr>
            </a:lvl1pPr>
          </a:lstStyle>
          <a:p>
            <a:pPr lvl="0"/>
            <a:r>
              <a:rPr lang="en-GB" dirty="0" smtClean="0"/>
              <a:t>Second Line</a:t>
            </a:r>
            <a:endParaRPr lang="en-GB" dirty="0"/>
          </a:p>
        </p:txBody>
      </p:sp>
      <p:cxnSp>
        <p:nvCxnSpPr>
          <p:cNvPr id="5" name="seperatorBar"/>
          <p:cNvCxnSpPr/>
          <p:nvPr userDrawn="1"/>
        </p:nvCxnSpPr>
        <p:spPr>
          <a:xfrm>
            <a:off x="1" y="4373325"/>
            <a:ext cx="9144001" cy="0"/>
          </a:xfrm>
          <a:prstGeom prst="line">
            <a:avLst/>
          </a:prstGeom>
          <a:ln w="15875">
            <a:solidFill>
              <a:srgbClr val="005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rojects\Royal Haskoning\Stock Images\Section-Header.jpg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748464" cy="436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1" y="810375"/>
            <a:ext cx="5256000" cy="351163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1491090"/>
            <a:ext cx="4680000" cy="324150"/>
          </a:xfrm>
        </p:spPr>
        <p:txBody>
          <a:bodyPr>
            <a:noAutofit/>
          </a:bodyPr>
          <a:lstStyle>
            <a:lvl1pPr marL="0" indent="0">
              <a:buNone/>
              <a:defRPr sz="2700" i="1">
                <a:solidFill>
                  <a:srgbClr val="C7D300"/>
                </a:solidFill>
              </a:defRPr>
            </a:lvl1pPr>
          </a:lstStyle>
          <a:p>
            <a:pPr lvl="0"/>
            <a:r>
              <a:rPr lang="en-GB" dirty="0" smtClean="0"/>
              <a:t>Second Line</a:t>
            </a:r>
            <a:endParaRPr lang="en-GB" dirty="0"/>
          </a:p>
        </p:txBody>
      </p:sp>
      <p:pic>
        <p:nvPicPr>
          <p:cNvPr id="9" name="backPicture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t="17378" r="19178" b="14634"/>
          <a:stretch>
            <a:fillRect/>
          </a:stretch>
        </p:blipFill>
        <p:spPr>
          <a:xfrm>
            <a:off x="1" y="-1"/>
            <a:ext cx="9144001" cy="4367403"/>
          </a:xfrm>
          <a:prstGeom prst="rect">
            <a:avLst/>
          </a:prstGeom>
        </p:spPr>
      </p:pic>
      <p:pic>
        <p:nvPicPr>
          <p:cNvPr id="6" name="corpBackgroun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9767" cy="5143500"/>
          </a:xfrm>
          <a:prstGeom prst="rect">
            <a:avLst/>
          </a:prstGeom>
        </p:spPr>
      </p:pic>
      <p:cxnSp>
        <p:nvCxnSpPr>
          <p:cNvPr id="5" name="seperatorBar"/>
          <p:cNvCxnSpPr/>
          <p:nvPr userDrawn="1"/>
        </p:nvCxnSpPr>
        <p:spPr>
          <a:xfrm>
            <a:off x="1" y="4373325"/>
            <a:ext cx="9144001" cy="0"/>
          </a:xfrm>
          <a:prstGeom prst="line">
            <a:avLst/>
          </a:prstGeom>
          <a:ln w="15875">
            <a:solidFill>
              <a:srgbClr val="005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891413"/>
            <a:ext cx="9144000" cy="3484613"/>
          </a:xfrm>
          <a:prstGeom prst="rect">
            <a:avLst/>
          </a:prstGeom>
          <a:gradFill flip="none" rotWithShape="1">
            <a:gsLst>
              <a:gs pos="0">
                <a:srgbClr val="C7D300">
                  <a:lumMod val="15000"/>
                  <a:lumOff val="85000"/>
                </a:srgbClr>
              </a:gs>
              <a:gs pos="100000">
                <a:schemeClr val="bg1"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1412"/>
            <a:ext cx="3600000" cy="348461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7600" y="891413"/>
            <a:ext cx="3600000" cy="348461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eperatorBar"/>
          <p:cNvCxnSpPr/>
          <p:nvPr userDrawn="1"/>
        </p:nvCxnSpPr>
        <p:spPr>
          <a:xfrm>
            <a:off x="1" y="4373325"/>
            <a:ext cx="9144001" cy="0"/>
          </a:xfrm>
          <a:prstGeom prst="line">
            <a:avLst/>
          </a:prstGeom>
          <a:ln w="15875">
            <a:solidFill>
              <a:srgbClr val="005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15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161538"/>
            <a:ext cx="9144000" cy="3214488"/>
          </a:xfrm>
          <a:prstGeom prst="rect">
            <a:avLst/>
          </a:prstGeom>
          <a:gradFill flip="none" rotWithShape="1">
            <a:gsLst>
              <a:gs pos="0">
                <a:srgbClr val="C7D300">
                  <a:lumMod val="15000"/>
                  <a:lumOff val="85000"/>
                </a:srgbClr>
              </a:gs>
              <a:gs pos="100000">
                <a:schemeClr val="bg1"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1538"/>
            <a:ext cx="3600000" cy="32144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7600" y="1161538"/>
            <a:ext cx="3600000" cy="32144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815778"/>
            <a:ext cx="7200000" cy="324150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700" i="1"/>
            </a:lvl1pPr>
          </a:lstStyle>
          <a:p>
            <a:pPr lvl="0"/>
            <a:r>
              <a:rPr lang="en-GB" dirty="0" smtClean="0"/>
              <a:t>Second Line</a:t>
            </a:r>
            <a:endParaRPr lang="en-GB" dirty="0"/>
          </a:p>
        </p:txBody>
      </p:sp>
      <p:cxnSp>
        <p:nvCxnSpPr>
          <p:cNvPr id="5" name="seperatorBar"/>
          <p:cNvCxnSpPr/>
          <p:nvPr userDrawn="1"/>
        </p:nvCxnSpPr>
        <p:spPr>
          <a:xfrm>
            <a:off x="1" y="4373325"/>
            <a:ext cx="9144001" cy="0"/>
          </a:xfrm>
          <a:prstGeom prst="line">
            <a:avLst/>
          </a:prstGeom>
          <a:ln w="15875">
            <a:solidFill>
              <a:srgbClr val="005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5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6552272" cy="4107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891413"/>
            <a:ext cx="7272352" cy="348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720000" y="4492180"/>
            <a:ext cx="43200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100"/>
              </a:lnSpc>
              <a:defRPr sz="1200">
                <a:solidFill>
                  <a:srgbClr val="00577E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3" y="4762801"/>
            <a:ext cx="180001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C7D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Box"/>
          <p:cNvSpPr txBox="1"/>
          <p:nvPr userDrawn="1"/>
        </p:nvSpPr>
        <p:spPr>
          <a:xfrm>
            <a:off x="720000" y="4762801"/>
            <a:ext cx="4320000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en-GB" sz="900" dirty="0">
              <a:solidFill>
                <a:srgbClr val="00577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" y="4374000"/>
            <a:ext cx="9144000" cy="0"/>
          </a:xfrm>
          <a:prstGeom prst="line">
            <a:avLst/>
          </a:prstGeom>
          <a:ln w="15875">
            <a:solidFill>
              <a:srgbClr val="005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/>
          <p:cNvPicPr>
            <a:picLocks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01" y="4532699"/>
            <a:ext cx="1440000" cy="405188"/>
          </a:xfrm>
          <a:prstGeom prst="rect">
            <a:avLst/>
          </a:prstGeom>
        </p:spPr>
      </p:pic>
      <p:cxnSp>
        <p:nvCxnSpPr>
          <p:cNvPr id="8" name="seperatorBar"/>
          <p:cNvCxnSpPr/>
          <p:nvPr userDrawn="1"/>
        </p:nvCxnSpPr>
        <p:spPr>
          <a:xfrm>
            <a:off x="1" y="4373325"/>
            <a:ext cx="9144001" cy="0"/>
          </a:xfrm>
          <a:prstGeom prst="line">
            <a:avLst/>
          </a:prstGeom>
          <a:ln w="15875">
            <a:solidFill>
              <a:srgbClr val="005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68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79" r:id="rId3"/>
    <p:sldLayoutId id="2147483650" r:id="rId4"/>
    <p:sldLayoutId id="2147483674" r:id="rId5"/>
    <p:sldLayoutId id="2147483666" r:id="rId6"/>
    <p:sldLayoutId id="2147483675" r:id="rId7"/>
    <p:sldLayoutId id="2147483672" r:id="rId8"/>
    <p:sldLayoutId id="2147483673" r:id="rId9"/>
    <p:sldLayoutId id="2147483663" r:id="rId10"/>
    <p:sldLayoutId id="2147483678" r:id="rId11"/>
    <p:sldLayoutId id="2147483670" r:id="rId12"/>
    <p:sldLayoutId id="2147483664" r:id="rId13"/>
    <p:sldLayoutId id="2147483671" r:id="rId14"/>
    <p:sldLayoutId id="2147483667" r:id="rId15"/>
    <p:sldLayoutId id="2147483677" r:id="rId16"/>
    <p:sldLayoutId id="2147483676" r:id="rId17"/>
    <p:sldLayoutId id="2147483654" r:id="rId18"/>
    <p:sldLayoutId id="2147483669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577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buClr>
          <a:srgbClr val="C7D300"/>
        </a:buClr>
        <a:buSzPct val="80000"/>
        <a:buFont typeface="Wingdings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1pPr>
      <a:lvl2pPr marL="540000" indent="-270000" algn="l" defTabSz="914400" rtl="0" eaLnBrk="1" latinLnBrk="0" hangingPunct="1">
        <a:spcBef>
          <a:spcPts val="0"/>
        </a:spcBef>
        <a:buClr>
          <a:srgbClr val="C7D300"/>
        </a:buClr>
        <a:buSzPct val="70000"/>
        <a:buFont typeface="Wingdings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2pPr>
      <a:lvl3pPr marL="810000" indent="-270000" algn="l" defTabSz="914400" rtl="0" eaLnBrk="1" latinLnBrk="0" hangingPunct="1">
        <a:spcBef>
          <a:spcPts val="0"/>
        </a:spcBef>
        <a:buClr>
          <a:srgbClr val="C7D300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3pPr>
      <a:lvl4pPr marL="1080000" indent="-270000" algn="l" defTabSz="914400" rtl="0" eaLnBrk="1" latinLnBrk="0" hangingPunct="1">
        <a:spcBef>
          <a:spcPts val="0"/>
        </a:spcBef>
        <a:buClr>
          <a:srgbClr val="C7D300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4pPr>
      <a:lvl5pPr marL="1350000" indent="-270000" algn="l" defTabSz="914400" rtl="0" eaLnBrk="1" latinLnBrk="0" hangingPunct="1">
        <a:spcBef>
          <a:spcPts val="0"/>
        </a:spcBef>
        <a:buClr>
          <a:srgbClr val="C7D300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hyperlink" Target="http://www.rodekruis.nl/" TargetMode="Externa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801" y="2067694"/>
            <a:ext cx="5004151" cy="38470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Welkom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nl-NL" sz="1000" dirty="0" smtClean="0"/>
              <a:t>Amersfoort,</a:t>
            </a:r>
          </a:p>
          <a:p>
            <a:r>
              <a:rPr lang="nl-NL" sz="1000" dirty="0" smtClean="0"/>
              <a:t>Dinsdag 7 </a:t>
            </a:r>
            <a:r>
              <a:rPr lang="nl-NL" sz="1000" dirty="0"/>
              <a:t>o</a:t>
            </a:r>
            <a:r>
              <a:rPr lang="nl-NL" sz="1000" dirty="0" smtClean="0"/>
              <a:t>ktober 2014</a:t>
            </a:r>
          </a:p>
          <a:p>
            <a:endParaRPr lang="nl-NL" sz="1000" dirty="0" smtClean="0"/>
          </a:p>
          <a:p>
            <a:r>
              <a:rPr lang="nl-NL" sz="1000" dirty="0" smtClean="0"/>
              <a:t>Bart </a:t>
            </a:r>
            <a:r>
              <a:rPr lang="nl-NL" sz="1000" dirty="0" err="1" smtClean="0"/>
              <a:t>Humblet</a:t>
            </a:r>
            <a:endParaRPr lang="nl-NL" sz="1000" dirty="0"/>
          </a:p>
        </p:txBody>
      </p:sp>
      <p:sp>
        <p:nvSpPr>
          <p:cNvPr id="3" name="Rectangle 2"/>
          <p:cNvSpPr/>
          <p:nvPr/>
        </p:nvSpPr>
        <p:spPr>
          <a:xfrm>
            <a:off x="4932040" y="4587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i="1" dirty="0" err="1">
                <a:solidFill>
                  <a:srgbClr val="FFFF00"/>
                </a:solidFill>
              </a:rPr>
              <a:t>Twitterfontein</a:t>
            </a:r>
            <a:r>
              <a:rPr lang="nl-NL" b="1" i="1" dirty="0">
                <a:solidFill>
                  <a:srgbClr val="FFFF00"/>
                </a:solidFill>
              </a:rPr>
              <a:t>: #</a:t>
            </a:r>
            <a:r>
              <a:rPr lang="nl-NL" b="1" i="1" dirty="0" smtClean="0">
                <a:solidFill>
                  <a:srgbClr val="FFFF00"/>
                </a:solidFill>
              </a:rPr>
              <a:t>50jrverkeer</a:t>
            </a:r>
            <a:endParaRPr lang="nl-NL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3" y="4825424"/>
            <a:ext cx="180001" cy="135000"/>
          </a:xfrm>
        </p:spPr>
        <p:txBody>
          <a:bodyPr/>
          <a:lstStyle/>
          <a:p>
            <a:fld id="{C31F7836-E4B3-4985-A8BA-D04AF4A8C90B}" type="slidenum">
              <a:rPr lang="en-GB" smtClean="0"/>
              <a:t>2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835696" y="62623"/>
            <a:ext cx="7920880" cy="4957399"/>
            <a:chOff x="258617" y="308248"/>
            <a:chExt cx="9659758" cy="612371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" t="1949" r="4863" b="1412"/>
            <a:stretch/>
          </p:blipFill>
          <p:spPr bwMode="auto">
            <a:xfrm>
              <a:off x="258617" y="308248"/>
              <a:ext cx="8515927" cy="6123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 descr="Description: http://www.rhkonnections.com/support/products/Corporate%20Identity/rhdhv-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04664"/>
              <a:ext cx="2409854" cy="1172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948265" y="5661248"/>
              <a:ext cx="1826279" cy="7707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  <p:sp>
          <p:nvSpPr>
            <p:cNvPr id="15" name="Right Arrow 14"/>
            <p:cNvSpPr/>
            <p:nvPr/>
          </p:nvSpPr>
          <p:spPr>
            <a:xfrm rot="16200000">
              <a:off x="2199990" y="2708067"/>
              <a:ext cx="792088" cy="368547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ight Arrow 15"/>
            <p:cNvSpPr/>
            <p:nvPr/>
          </p:nvSpPr>
          <p:spPr>
            <a:xfrm rot="18178391">
              <a:off x="6038066" y="1949077"/>
              <a:ext cx="792088" cy="368547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ight Arrow 16"/>
            <p:cNvSpPr/>
            <p:nvPr/>
          </p:nvSpPr>
          <p:spPr>
            <a:xfrm rot="19499912">
              <a:off x="6130514" y="3568860"/>
              <a:ext cx="792088" cy="368547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ight Arrow 17"/>
            <p:cNvSpPr/>
            <p:nvPr/>
          </p:nvSpPr>
          <p:spPr>
            <a:xfrm rot="16684320">
              <a:off x="6562684" y="4144828"/>
              <a:ext cx="792088" cy="368547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4855778" y="5656994"/>
              <a:ext cx="792088" cy="368547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6813383" y="5708773"/>
              <a:ext cx="792088" cy="260535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05470" y="5633453"/>
              <a:ext cx="2312905" cy="342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/>
                <a:t>=  VLUCHTROUTE</a:t>
              </a:r>
              <a:endParaRPr lang="nl-NL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56351" y="3005686"/>
              <a:ext cx="23480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5076056" y="2355726"/>
            <a:ext cx="1080120" cy="4941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Picture 7" descr="Het logo van het Nederlandse Rode Kruis.">
            <a:hlinkClick r:id="rId5" tooltip="Terug naar de homepagina.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9" r="58437"/>
          <a:stretch/>
        </p:blipFill>
        <p:spPr bwMode="auto">
          <a:xfrm>
            <a:off x="6120172" y="2328990"/>
            <a:ext cx="216024" cy="1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Het logo van het Nederlandse Rode Kruis.">
            <a:hlinkClick r:id="rId5" tooltip="Terug naar de homepagina.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9" r="58437"/>
          <a:stretch/>
        </p:blipFill>
        <p:spPr bwMode="auto">
          <a:xfrm>
            <a:off x="7443792" y="4763213"/>
            <a:ext cx="216024" cy="1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882306" y="4699888"/>
            <a:ext cx="1896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/>
              <a:t>=  EHBO</a:t>
            </a:r>
            <a:endParaRPr lang="nl-NL" sz="1200" b="1" dirty="0"/>
          </a:p>
        </p:txBody>
      </p:sp>
      <p:sp>
        <p:nvSpPr>
          <p:cNvPr id="28" name="Right Arrow 27"/>
          <p:cNvSpPr/>
          <p:nvPr/>
        </p:nvSpPr>
        <p:spPr>
          <a:xfrm rot="16200000">
            <a:off x="5122568" y="605805"/>
            <a:ext cx="641228" cy="30220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/>
          <p:cNvSpPr/>
          <p:nvPr/>
        </p:nvSpPr>
        <p:spPr>
          <a:xfrm>
            <a:off x="5184980" y="2571750"/>
            <a:ext cx="107100" cy="11294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2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  <a:buClr>
                <a:srgbClr val="C7D300"/>
              </a:buClr>
              <a:buSzPct val="80000"/>
            </a:pPr>
            <a:r>
              <a:rPr lang="nl-NL" sz="1600" dirty="0" smtClean="0"/>
              <a:t>Resultaten van de </a:t>
            </a:r>
            <a:r>
              <a:rPr lang="nl-NL" sz="1600" dirty="0"/>
              <a:t>peilingen</a:t>
            </a:r>
            <a:r>
              <a:rPr lang="nl-NL" dirty="0"/>
              <a:t/>
            </a:r>
            <a:br>
              <a:rPr lang="nl-NL" dirty="0"/>
            </a:br>
            <a:r>
              <a:rPr lang="nl-NL" sz="2200" dirty="0">
                <a:ea typeface="+mn-ea"/>
              </a:rPr>
              <a:t>Wat ziet u als belangrijkste toekomstige ontwikkeling in het werkveld van </a:t>
            </a:r>
            <a:r>
              <a:rPr lang="nl-NL" sz="2200" dirty="0" smtClean="0">
                <a:ea typeface="+mn-ea"/>
              </a:rPr>
              <a:t>mobiliteit?</a:t>
            </a:r>
            <a:endParaRPr lang="nl-NL" sz="2200" dirty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957746"/>
              </p:ext>
            </p:extLst>
          </p:nvPr>
        </p:nvGraphicFramePr>
        <p:xfrm>
          <a:off x="1187624" y="1347614"/>
          <a:ext cx="648072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4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  <a:buClr>
                <a:srgbClr val="C7D300"/>
              </a:buClr>
              <a:buSzPct val="80000"/>
            </a:pPr>
            <a:r>
              <a:rPr lang="nl-NL" sz="1600" dirty="0" smtClean="0"/>
              <a:t>Resultaten van de </a:t>
            </a:r>
            <a:r>
              <a:rPr lang="nl-NL" sz="1600" dirty="0"/>
              <a:t>peilingen</a:t>
            </a:r>
            <a:r>
              <a:rPr lang="nl-NL" dirty="0"/>
              <a:t/>
            </a:r>
            <a:br>
              <a:rPr lang="nl-NL" dirty="0"/>
            </a:br>
            <a:r>
              <a:rPr lang="nl-NL" sz="2200" dirty="0">
                <a:ea typeface="+mn-ea"/>
              </a:rPr>
              <a:t>Wat ziet u als belangrijkste toekomstige ontwikkeling in het werkveld van mobiliteit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t>4</a:t>
            </a:fld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8189" y="457899"/>
            <a:ext cx="2982134" cy="484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2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t>5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91680" y="483518"/>
            <a:ext cx="5722145" cy="4107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77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buClr>
                <a:srgbClr val="C7D300"/>
              </a:buClr>
              <a:buSzPct val="80000"/>
            </a:pPr>
            <a:r>
              <a:rPr lang="nl-NL" sz="5600" dirty="0" smtClean="0"/>
              <a:t>Resultaten van de peilingen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8000" dirty="0">
                <a:ea typeface="+mn-ea"/>
              </a:rPr>
              <a:t>Wat ziet u voor u of voor uw organisatie als grootste uitdaging de komende jaren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680118"/>
              </p:ext>
            </p:extLst>
          </p:nvPr>
        </p:nvGraphicFramePr>
        <p:xfrm>
          <a:off x="1115616" y="1275606"/>
          <a:ext cx="640871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61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t>6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1680" y="483518"/>
            <a:ext cx="5722145" cy="4107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77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buClr>
                <a:srgbClr val="C7D300"/>
              </a:buClr>
              <a:buSzPct val="80000"/>
            </a:pPr>
            <a:r>
              <a:rPr lang="nl-NL" sz="5600" dirty="0" smtClean="0"/>
              <a:t>Resultaten van de peilingen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8000" dirty="0">
                <a:ea typeface="+mn-ea"/>
              </a:rPr>
              <a:t>Wat ziet u voor u of voor uw organisatie als grootste uitdaging de komende jaren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2279" y="-56525"/>
            <a:ext cx="2983819" cy="558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2397</TotalTime>
  <Words>46</Words>
  <Application>Microsoft Office PowerPoint</Application>
  <PresentationFormat>On-screen Show (16:9)</PresentationFormat>
  <Paragraphs>19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Welkom</vt:lpstr>
      <vt:lpstr>PowerPoint Presentation</vt:lpstr>
      <vt:lpstr>Resultaten van de peilingen Wat ziet u als belangrijkste toekomstige ontwikkeling in het werkveld van mobiliteit?</vt:lpstr>
      <vt:lpstr>Resultaten van de peilingen Wat ziet u als belangrijkste toekomstige ontwikkeling in het werkveld van mobiliteit</vt:lpstr>
      <vt:lpstr>PowerPoint Presentation</vt:lpstr>
      <vt:lpstr>PowerPoint Presentation</vt:lpstr>
    </vt:vector>
  </TitlesOfParts>
  <Company>The Template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Bernard Lambert</dc:creator>
  <cp:lastModifiedBy>nl15776</cp:lastModifiedBy>
  <cp:revision>157</cp:revision>
  <cp:lastPrinted>2014-08-21T13:09:09Z</cp:lastPrinted>
  <dcterms:created xsi:type="dcterms:W3CDTF">2012-12-18T19:15:05Z</dcterms:created>
  <dcterms:modified xsi:type="dcterms:W3CDTF">2014-10-08T13:01:22Z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ignTemplate">
    <vt:lpwstr>Corporate</vt:lpwstr>
  </property>
  <property fmtid="{D5CDD505-2E9C-101B-9397-08002B2CF9AE}" pid="3" name="SecondLogo">
    <vt:lpwstr/>
  </property>
  <property fmtid="{D5CDD505-2E9C-101B-9397-08002B2CF9AE}" pid="4" name="Author">
    <vt:lpwstr/>
  </property>
  <property fmtid="{D5CDD505-2E9C-101B-9397-08002B2CF9AE}" pid="5" name="Date">
    <vt:lpwstr>7 Oktober 2014</vt:lpwstr>
  </property>
  <property fmtid="{D5CDD505-2E9C-101B-9397-08002B2CF9AE}" pid="6" name="FooterLogo">
    <vt:bool>true</vt:bool>
  </property>
  <property fmtid="{D5CDD505-2E9C-101B-9397-08002B2CF9AE}" pid="7" name="FooterSecLogo">
    <vt:bool>false</vt:bool>
  </property>
  <property fmtid="{D5CDD505-2E9C-101B-9397-08002B2CF9AE}" pid="8" name="FooterDate">
    <vt:bool>false</vt:bool>
  </property>
  <property fmtid="{D5CDD505-2E9C-101B-9397-08002B2CF9AE}" pid="9" name="FooterNumbers">
    <vt:bool>true</vt:bool>
  </property>
  <property fmtid="{D5CDD505-2E9C-101B-9397-08002B2CF9AE}" pid="10" name="FooterTitle">
    <vt:bool>false</vt:bool>
  </property>
  <property fmtid="{D5CDD505-2E9C-101B-9397-08002B2CF9AE}" pid="11" name="RHDHV Template">
    <vt:bool>true</vt:bool>
  </property>
  <property fmtid="{D5CDD505-2E9C-101B-9397-08002B2CF9AE}" pid="12" name="endorsedBrandPath">
    <vt:lpwstr/>
  </property>
</Properties>
</file>