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78" r:id="rId2"/>
    <p:sldMasterId id="2147483736" r:id="rId3"/>
    <p:sldMasterId id="2147483727" r:id="rId4"/>
    <p:sldMasterId id="2147483719" r:id="rId5"/>
    <p:sldMasterId id="2147483699" r:id="rId6"/>
  </p:sldMasterIdLst>
  <p:notesMasterIdLst>
    <p:notesMasterId r:id="rId12"/>
  </p:notesMasterIdLst>
  <p:handoutMasterIdLst>
    <p:handoutMasterId r:id="rId13"/>
  </p:handoutMasterIdLst>
  <p:sldIdLst>
    <p:sldId id="262" r:id="rId7"/>
    <p:sldId id="266" r:id="rId8"/>
    <p:sldId id="260" r:id="rId9"/>
    <p:sldId id="267" r:id="rId10"/>
    <p:sldId id="261" r:id="rId11"/>
  </p:sldIdLst>
  <p:sldSz cx="9144000" cy="5715000" type="screen16x10"/>
  <p:notesSz cx="6742113" cy="9872663"/>
  <p:defaultTextStyle>
    <a:defPPr>
      <a:defRPr lang="nl-NL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60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-1104" y="-90"/>
      </p:cViewPr>
      <p:guideLst>
        <p:guide orient="horz" pos="180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0" d="100"/>
          <a:sy n="130" d="100"/>
        </p:scale>
        <p:origin x="-4248" y="-96"/>
      </p:cViewPr>
      <p:guideLst>
        <p:guide orient="horz" pos="3110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58E7EE8-C8EC-4EDE-ADD3-D44AC3319E80}" type="datetimeFigureOut">
              <a:rPr lang="nl-NL"/>
              <a:pPr>
                <a:defRPr/>
              </a:pPr>
              <a:t>9-3-2017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A5291AF-17F1-49C6-87F3-AFA2573E524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E205DF7-2F9F-4C08-84F5-0676D9CB5D1B}" type="datetimeFigureOut">
              <a:rPr lang="nl-NL"/>
              <a:pPr>
                <a:defRPr/>
              </a:pPr>
              <a:t>9-3-2017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739775"/>
            <a:ext cx="59229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nl-N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2334524-EA6C-438B-ACA5-C99D6E7D4D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gray">
          <a:xfrm>
            <a:off x="639763" y="696913"/>
            <a:ext cx="3355975" cy="33607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4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9" name="Group 1"/>
          <p:cNvGrpSpPr>
            <a:grpSpLocks/>
          </p:cNvGrpSpPr>
          <p:nvPr userDrawn="1"/>
        </p:nvGrpSpPr>
        <p:grpSpPr bwMode="auto">
          <a:xfrm>
            <a:off x="0" y="4406900"/>
            <a:ext cx="9144000" cy="1308100"/>
            <a:chOff x="0" y="4406400"/>
            <a:chExt cx="9144000" cy="1308600"/>
          </a:xfrm>
        </p:grpSpPr>
        <p:sp>
          <p:nvSpPr>
            <p:cNvPr id="12" name="Rectangle 2"/>
            <p:cNvSpPr/>
            <p:nvPr userDrawn="1"/>
          </p:nvSpPr>
          <p:spPr bwMode="gray">
            <a:xfrm>
              <a:off x="0" y="4406400"/>
              <a:ext cx="9144000" cy="1308600"/>
            </a:xfrm>
            <a:custGeom>
              <a:avLst/>
              <a:gdLst>
                <a:gd name="connsiteX0" fmla="*/ 0 w 9144000"/>
                <a:gd name="connsiteY0" fmla="*/ 0 h 1308600"/>
                <a:gd name="connsiteX1" fmla="*/ 9144000 w 9144000"/>
                <a:gd name="connsiteY1" fmla="*/ 0 h 1308600"/>
                <a:gd name="connsiteX2" fmla="*/ 9144000 w 9144000"/>
                <a:gd name="connsiteY2" fmla="*/ 1308600 h 1308600"/>
                <a:gd name="connsiteX3" fmla="*/ 0 w 9144000"/>
                <a:gd name="connsiteY3" fmla="*/ 1308600 h 1308600"/>
                <a:gd name="connsiteX4" fmla="*/ 0 w 9144000"/>
                <a:gd name="connsiteY4" fmla="*/ 0 h 1308600"/>
                <a:gd name="connsiteX0" fmla="*/ 0 w 9144000"/>
                <a:gd name="connsiteY0" fmla="*/ 936000 h 1308600"/>
                <a:gd name="connsiteX1" fmla="*/ 9144000 w 9144000"/>
                <a:gd name="connsiteY1" fmla="*/ 0 h 1308600"/>
                <a:gd name="connsiteX2" fmla="*/ 9144000 w 9144000"/>
                <a:gd name="connsiteY2" fmla="*/ 1308600 h 1308600"/>
                <a:gd name="connsiteX3" fmla="*/ 0 w 9144000"/>
                <a:gd name="connsiteY3" fmla="*/ 1308600 h 1308600"/>
                <a:gd name="connsiteX4" fmla="*/ 0 w 9144000"/>
                <a:gd name="connsiteY4" fmla="*/ 936000 h 130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308600">
                  <a:moveTo>
                    <a:pt x="0" y="936000"/>
                  </a:moveTo>
                  <a:lnTo>
                    <a:pt x="9144000" y="0"/>
                  </a:lnTo>
                  <a:lnTo>
                    <a:pt x="9144000" y="1308600"/>
                  </a:lnTo>
                  <a:lnTo>
                    <a:pt x="0" y="1308600"/>
                  </a:lnTo>
                  <a:lnTo>
                    <a:pt x="0" y="936000"/>
                  </a:lnTo>
                  <a:close/>
                </a:path>
              </a:pathLst>
            </a:custGeom>
            <a:solidFill>
              <a:schemeClr val="bg1"/>
            </a:solidFill>
            <a:ln w="3175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3" name="Picture 13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409272" y="4843280"/>
              <a:ext cx="1151056" cy="60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00361" y="1200173"/>
            <a:ext cx="3028741" cy="96213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7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00361" y="2171709"/>
            <a:ext cx="3028741" cy="7429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789802" y="3143247"/>
            <a:ext cx="3019863" cy="28574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0"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789802" y="3430334"/>
            <a:ext cx="3019863" cy="284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Trebuchet MS"/>
                <a:cs typeface="Trebuchet MS"/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8820"/>
            <a:ext cx="4040188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3278"/>
            <a:ext cx="4040188" cy="329141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2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8820"/>
            <a:ext cx="4041775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3278"/>
            <a:ext cx="4041775" cy="3291417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20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»"/>
              <a:tabLst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79BAE-C8EB-4588-90AB-6FE97A08128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59787" y="625252"/>
            <a:ext cx="7624426" cy="4464496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90000"/>
              </a:lnSpc>
              <a:defRPr sz="11500" b="1" i="0" baseline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1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/>
          </p:cNvGrpSpPr>
          <p:nvPr userDrawn="1"/>
        </p:nvGrpSpPr>
        <p:grpSpPr bwMode="auto">
          <a:xfrm>
            <a:off x="-3175" y="3492500"/>
            <a:ext cx="9147175" cy="2222500"/>
            <a:chOff x="-2382" y="3492000"/>
            <a:chExt cx="9146382" cy="2223000"/>
          </a:xfrm>
        </p:grpSpPr>
        <p:sp>
          <p:nvSpPr>
            <p:cNvPr id="4" name="Rectangle 4"/>
            <p:cNvSpPr/>
            <p:nvPr userDrawn="1"/>
          </p:nvSpPr>
          <p:spPr bwMode="gray">
            <a:xfrm>
              <a:off x="-2382" y="3492000"/>
              <a:ext cx="9146382" cy="2223000"/>
            </a:xfrm>
            <a:custGeom>
              <a:avLst/>
              <a:gdLst>
                <a:gd name="connsiteX0" fmla="*/ 0 w 9144000"/>
                <a:gd name="connsiteY0" fmla="*/ 0 h 2619000"/>
                <a:gd name="connsiteX1" fmla="*/ 9144000 w 9144000"/>
                <a:gd name="connsiteY1" fmla="*/ 0 h 2619000"/>
                <a:gd name="connsiteX2" fmla="*/ 9144000 w 9144000"/>
                <a:gd name="connsiteY2" fmla="*/ 2619000 h 2619000"/>
                <a:gd name="connsiteX3" fmla="*/ 0 w 9144000"/>
                <a:gd name="connsiteY3" fmla="*/ 2619000 h 2619000"/>
                <a:gd name="connsiteX4" fmla="*/ 0 w 9144000"/>
                <a:gd name="connsiteY4" fmla="*/ 0 h 2619000"/>
                <a:gd name="connsiteX0" fmla="*/ 0 w 9144000"/>
                <a:gd name="connsiteY0" fmla="*/ 1072800 h 2619000"/>
                <a:gd name="connsiteX1" fmla="*/ 9144000 w 9144000"/>
                <a:gd name="connsiteY1" fmla="*/ 0 h 2619000"/>
                <a:gd name="connsiteX2" fmla="*/ 9144000 w 9144000"/>
                <a:gd name="connsiteY2" fmla="*/ 2619000 h 2619000"/>
                <a:gd name="connsiteX3" fmla="*/ 0 w 9144000"/>
                <a:gd name="connsiteY3" fmla="*/ 2619000 h 2619000"/>
                <a:gd name="connsiteX4" fmla="*/ 0 w 9144000"/>
                <a:gd name="connsiteY4" fmla="*/ 1072800 h 2619000"/>
                <a:gd name="connsiteX0" fmla="*/ 0 w 9146382"/>
                <a:gd name="connsiteY0" fmla="*/ 1092197 h 2619000"/>
                <a:gd name="connsiteX1" fmla="*/ 9146382 w 9146382"/>
                <a:gd name="connsiteY1" fmla="*/ 0 h 2619000"/>
                <a:gd name="connsiteX2" fmla="*/ 9146382 w 9146382"/>
                <a:gd name="connsiteY2" fmla="*/ 2619000 h 2619000"/>
                <a:gd name="connsiteX3" fmla="*/ 2382 w 9146382"/>
                <a:gd name="connsiteY3" fmla="*/ 2619000 h 2619000"/>
                <a:gd name="connsiteX4" fmla="*/ 0 w 9146382"/>
                <a:gd name="connsiteY4" fmla="*/ 1092197 h 2619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6382" h="2619000">
                  <a:moveTo>
                    <a:pt x="0" y="1092197"/>
                  </a:moveTo>
                  <a:lnTo>
                    <a:pt x="9146382" y="0"/>
                  </a:lnTo>
                  <a:lnTo>
                    <a:pt x="9146382" y="2619000"/>
                  </a:lnTo>
                  <a:lnTo>
                    <a:pt x="2382" y="2619000"/>
                  </a:lnTo>
                  <a:lnTo>
                    <a:pt x="0" y="1092197"/>
                  </a:lnTo>
                  <a:close/>
                </a:path>
              </a:pathLst>
            </a:custGeom>
            <a:solidFill>
              <a:schemeClr val="bg1"/>
            </a:solidFill>
            <a:ln w="3175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5" name="Picture 3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3996472" y="4598480"/>
              <a:ext cx="1151056" cy="60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Subtitle 2" descr="It's easier to LeasePlan"/>
          <p:cNvSpPr>
            <a:spLocks noGrp="1"/>
          </p:cNvSpPr>
          <p:nvPr>
            <p:ph type="subTitle" idx="1"/>
          </p:nvPr>
        </p:nvSpPr>
        <p:spPr bwMode="gray">
          <a:xfrm>
            <a:off x="251521" y="1497349"/>
            <a:ext cx="8640960" cy="43589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900" i="0" baseline="0">
                <a:solidFill>
                  <a:schemeClr val="bg1"/>
                </a:solidFill>
                <a:latin typeface="Trebuchet MS"/>
                <a:cs typeface="Trebuchet MS"/>
              </a:defRPr>
            </a:lvl1pPr>
            <a:lvl2pPr marL="439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8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7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2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-3175" y="3143250"/>
            <a:ext cx="9147175" cy="2571750"/>
            <a:chOff x="-2382" y="3142879"/>
            <a:chExt cx="9146382" cy="2572121"/>
          </a:xfrm>
        </p:grpSpPr>
        <p:sp>
          <p:nvSpPr>
            <p:cNvPr id="3" name="Rectangle 4"/>
            <p:cNvSpPr/>
            <p:nvPr userDrawn="1"/>
          </p:nvSpPr>
          <p:spPr bwMode="gray">
            <a:xfrm>
              <a:off x="-2382" y="3142879"/>
              <a:ext cx="9146382" cy="2572121"/>
            </a:xfrm>
            <a:custGeom>
              <a:avLst/>
              <a:gdLst>
                <a:gd name="connsiteX0" fmla="*/ 0 w 9144000"/>
                <a:gd name="connsiteY0" fmla="*/ 0 h 2619000"/>
                <a:gd name="connsiteX1" fmla="*/ 9144000 w 9144000"/>
                <a:gd name="connsiteY1" fmla="*/ 0 h 2619000"/>
                <a:gd name="connsiteX2" fmla="*/ 9144000 w 9144000"/>
                <a:gd name="connsiteY2" fmla="*/ 2619000 h 2619000"/>
                <a:gd name="connsiteX3" fmla="*/ 0 w 9144000"/>
                <a:gd name="connsiteY3" fmla="*/ 2619000 h 2619000"/>
                <a:gd name="connsiteX4" fmla="*/ 0 w 9144000"/>
                <a:gd name="connsiteY4" fmla="*/ 0 h 2619000"/>
                <a:gd name="connsiteX0" fmla="*/ 0 w 9144000"/>
                <a:gd name="connsiteY0" fmla="*/ 1072800 h 2619000"/>
                <a:gd name="connsiteX1" fmla="*/ 9144000 w 9144000"/>
                <a:gd name="connsiteY1" fmla="*/ 0 h 2619000"/>
                <a:gd name="connsiteX2" fmla="*/ 9144000 w 9144000"/>
                <a:gd name="connsiteY2" fmla="*/ 2619000 h 2619000"/>
                <a:gd name="connsiteX3" fmla="*/ 0 w 9144000"/>
                <a:gd name="connsiteY3" fmla="*/ 2619000 h 2619000"/>
                <a:gd name="connsiteX4" fmla="*/ 0 w 9144000"/>
                <a:gd name="connsiteY4" fmla="*/ 1072800 h 2619000"/>
                <a:gd name="connsiteX0" fmla="*/ 0 w 9146382"/>
                <a:gd name="connsiteY0" fmla="*/ 1092197 h 2619000"/>
                <a:gd name="connsiteX1" fmla="*/ 9146382 w 9146382"/>
                <a:gd name="connsiteY1" fmla="*/ 0 h 2619000"/>
                <a:gd name="connsiteX2" fmla="*/ 9146382 w 9146382"/>
                <a:gd name="connsiteY2" fmla="*/ 2619000 h 2619000"/>
                <a:gd name="connsiteX3" fmla="*/ 2382 w 9146382"/>
                <a:gd name="connsiteY3" fmla="*/ 2619000 h 2619000"/>
                <a:gd name="connsiteX4" fmla="*/ 0 w 9146382"/>
                <a:gd name="connsiteY4" fmla="*/ 1092197 h 2619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6382" h="2619000">
                  <a:moveTo>
                    <a:pt x="0" y="1092197"/>
                  </a:moveTo>
                  <a:lnTo>
                    <a:pt x="9146382" y="0"/>
                  </a:lnTo>
                  <a:lnTo>
                    <a:pt x="9146382" y="2619000"/>
                  </a:lnTo>
                  <a:lnTo>
                    <a:pt x="2382" y="2619000"/>
                  </a:lnTo>
                  <a:lnTo>
                    <a:pt x="0" y="1092197"/>
                  </a:lnTo>
                  <a:close/>
                </a:path>
              </a:pathLst>
            </a:custGeom>
            <a:solidFill>
              <a:schemeClr val="bg1"/>
            </a:solidFill>
            <a:ln w="3175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3996472" y="4497680"/>
              <a:ext cx="1151056" cy="60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nl-NL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97A8D-7309-4026-BDB5-EA2D1117B93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E5862-A382-45F2-B862-A9C0F200486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8820"/>
            <a:ext cx="4040188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3278"/>
            <a:ext cx="4040188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8820"/>
            <a:ext cx="4041775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3278"/>
            <a:ext cx="4041775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8CCE-C218-4880-A1C4-69B78D7BA21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67348-5CDA-4F70-B9C5-50A6460A776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B8F5-0351-4B66-B317-8412320EBDB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8820"/>
            <a:ext cx="4040188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3278"/>
            <a:ext cx="4040188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8820"/>
            <a:ext cx="4041775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3278"/>
            <a:ext cx="4041775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FF15A-D035-4EFB-8DF9-A1A36D1A2BC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Grey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 userDrawn="1"/>
        </p:nvSpPr>
        <p:spPr bwMode="gray">
          <a:xfrm flipV="1">
            <a:off x="0" y="0"/>
            <a:ext cx="9144000" cy="1301750"/>
          </a:xfrm>
          <a:custGeom>
            <a:avLst/>
            <a:gdLst>
              <a:gd name="connsiteX0" fmla="*/ 0 w 9144000"/>
              <a:gd name="connsiteY0" fmla="*/ 0 h 1308600"/>
              <a:gd name="connsiteX1" fmla="*/ 9144000 w 9144000"/>
              <a:gd name="connsiteY1" fmla="*/ 0 h 1308600"/>
              <a:gd name="connsiteX2" fmla="*/ 9144000 w 9144000"/>
              <a:gd name="connsiteY2" fmla="*/ 1308600 h 1308600"/>
              <a:gd name="connsiteX3" fmla="*/ 0 w 9144000"/>
              <a:gd name="connsiteY3" fmla="*/ 1308600 h 1308600"/>
              <a:gd name="connsiteX4" fmla="*/ 0 w 9144000"/>
              <a:gd name="connsiteY4" fmla="*/ 0 h 1308600"/>
              <a:gd name="connsiteX0" fmla="*/ 0 w 9144000"/>
              <a:gd name="connsiteY0" fmla="*/ 936000 h 1308600"/>
              <a:gd name="connsiteX1" fmla="*/ 9144000 w 9144000"/>
              <a:gd name="connsiteY1" fmla="*/ 0 h 1308600"/>
              <a:gd name="connsiteX2" fmla="*/ 9144000 w 9144000"/>
              <a:gd name="connsiteY2" fmla="*/ 1308600 h 1308600"/>
              <a:gd name="connsiteX3" fmla="*/ 0 w 9144000"/>
              <a:gd name="connsiteY3" fmla="*/ 1308600 h 1308600"/>
              <a:gd name="connsiteX4" fmla="*/ 0 w 9144000"/>
              <a:gd name="connsiteY4" fmla="*/ 936000 h 130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308600">
                <a:moveTo>
                  <a:pt x="0" y="936000"/>
                </a:moveTo>
                <a:lnTo>
                  <a:pt x="9144000" y="0"/>
                </a:lnTo>
                <a:lnTo>
                  <a:pt x="9144000" y="1308600"/>
                </a:lnTo>
                <a:lnTo>
                  <a:pt x="0" y="1308600"/>
                </a:lnTo>
                <a:lnTo>
                  <a:pt x="0" y="93600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49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759788" y="1516882"/>
            <a:ext cx="7584700" cy="3435329"/>
          </a:xfrm>
          <a:prstGeom prst="rect">
            <a:avLst/>
          </a:prstGeom>
        </p:spPr>
        <p:txBody>
          <a:bodyPr lIns="69760" tIns="34880" rIns="69760" bIns="34880">
            <a:normAutofit/>
          </a:bodyPr>
          <a:lstStyle>
            <a:lvl1pPr marL="457200" marR="0" indent="-457200" algn="l" defTabSz="439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+mj-lt"/>
              <a:buAutoNum type="arabicPeriod"/>
              <a:tabLst/>
              <a:defRPr sz="260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Trebuchet MS"/>
                <a:cs typeface="Trebuchet MS"/>
              </a:defRPr>
            </a:lvl1pPr>
            <a:lvl2pPr marL="439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7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6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36275" y="481236"/>
            <a:ext cx="7580142" cy="523220"/>
          </a:xfrm>
          <a:prstGeom prst="rect">
            <a:avLst/>
          </a:prstGeom>
        </p:spPr>
        <p:txBody>
          <a:bodyPr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2F7F7-9C88-4C6B-84A5-4DB34051600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5CE4B-B233-4502-9F36-9194D551283D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8820"/>
            <a:ext cx="4040188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3278"/>
            <a:ext cx="4040188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8820"/>
            <a:ext cx="4041775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3278"/>
            <a:ext cx="4041775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1F6A-B1A7-4DE4-A0B5-8D2880CD4AA6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nl-NL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4CEEF-BD97-4EBB-AAE9-8FE6A98DF7C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7B1D3-B762-41EE-A7D9-98C50647377A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8820"/>
            <a:ext cx="4040188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3278"/>
            <a:ext cx="4040188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8820"/>
            <a:ext cx="4041775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3278"/>
            <a:ext cx="4041775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592C-2594-4B94-97FA-ECDD64362CA6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nl-NL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D53A8-C5FA-4455-A006-079E6BA36B4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194"/>
          </a:xfrm>
        </p:spPr>
        <p:txBody>
          <a:bodyPr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B92DD-45A2-40F6-B112-1ACF2AA749CD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8820"/>
            <a:ext cx="4040188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3278"/>
            <a:ext cx="4040188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8820"/>
            <a:ext cx="4041775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3278"/>
            <a:ext cx="4041775" cy="3291417"/>
          </a:xfrm>
        </p:spPr>
        <p:txBody>
          <a:bodyPr rtlCol="0">
            <a:normAutofit/>
          </a:bodyPr>
          <a:lstStyle>
            <a:lvl1pPr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BFF48-9DDA-4977-BCC7-E71EFF06071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Grey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59787" y="1915080"/>
            <a:ext cx="7624426" cy="1763889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5000" b="1" i="0" baseline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59787" y="3690896"/>
            <a:ext cx="7624426" cy="43589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900" i="0" baseline="0">
                <a:solidFill>
                  <a:schemeClr val="tx1"/>
                </a:solidFill>
                <a:latin typeface="Trebuchet MS"/>
                <a:cs typeface="Trebuchet MS"/>
              </a:defRPr>
            </a:lvl1pPr>
            <a:lvl2pPr marL="439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8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7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rang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759787" y="1915080"/>
            <a:ext cx="7624426" cy="1763889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5000" b="1" i="0" baseline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 bwMode="gray">
          <a:xfrm>
            <a:off x="759787" y="3690896"/>
            <a:ext cx="7624426" cy="43589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900" i="0" baseline="0">
                <a:solidFill>
                  <a:schemeClr val="bg1"/>
                </a:solidFill>
                <a:latin typeface="Trebuchet MS"/>
                <a:cs typeface="Trebuchet MS"/>
              </a:defRPr>
            </a:lvl1pPr>
            <a:lvl2pPr marL="439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8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7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7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E8E1D-80A4-4338-A1E7-9A28406E03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19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19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99A93-171E-464E-AC41-27EC91EA671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8820"/>
            <a:ext cx="4040188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3278"/>
            <a:ext cx="4040188" cy="329141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2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8820"/>
            <a:ext cx="4041775" cy="5344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3278"/>
            <a:ext cx="4041775" cy="3291417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20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»"/>
              <a:tabLst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EA066-B5DD-4C04-A3F3-E934DF858BA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F2B8F-81D2-42B1-B11D-CCF55B659060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19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19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6823-22A1-40B6-8CB7-2ADF22FCD38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0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9.png"/><Relationship Id="rId5" Type="http://schemas.openxmlformats.org/officeDocument/2006/relationships/image" Target="../media/image10.jpe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4.jpe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09575"/>
            <a:ext cx="822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5188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5292725"/>
            <a:ext cx="395288" cy="306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ED0FF0-EF47-4731-8E8D-99B66A2151C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1913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782" r:id="rId8"/>
    <p:sldLayoutId id="2147483783" r:id="rId9"/>
    <p:sldLayoutId id="2147483784" r:id="rId10"/>
    <p:sldLayoutId id="2147483807" r:id="rId11"/>
    <p:sldLayoutId id="2147483808" r:id="rId12"/>
    <p:sldLayoutId id="2147483809" r:id="rId13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4606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79388" algn="l" defTabSz="806450" rtl="0" fontAlgn="base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9858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66813" indent="-180975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09575"/>
            <a:ext cx="822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5297488"/>
            <a:ext cx="395288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A70665-B443-4B33-A3F4-32BAC07BC026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1913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6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46063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79388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858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66813" indent="-180975" algn="l" rtl="0" fontAlgn="base">
        <a:spcBef>
          <a:spcPct val="20000"/>
        </a:spcBef>
        <a:spcAft>
          <a:spcPct val="0"/>
        </a:spcAft>
        <a:buFont typeface="Arial" charset="0"/>
        <a:buChar char="»"/>
        <a:defRPr lang="nl-NL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09575"/>
            <a:ext cx="822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9525" y="5297488"/>
            <a:ext cx="40481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F5C5A-AF3E-4EB9-AEC1-59CE1826DC3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pic>
        <p:nvPicPr>
          <p:cNvPr id="3078" name="Picture 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16800" y="5027613"/>
            <a:ext cx="11509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1913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6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46063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79388" algn="l" defTabSz="892175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858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66813" indent="-180975" algn="l" rtl="0" fontAlgn="base">
        <a:spcBef>
          <a:spcPct val="20000"/>
        </a:spcBef>
        <a:spcAft>
          <a:spcPct val="0"/>
        </a:spcAft>
        <a:buFont typeface="Arial" charset="0"/>
        <a:buChar char="»"/>
        <a:defRPr lang="nl-NL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09575"/>
            <a:ext cx="822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9525" y="5297488"/>
            <a:ext cx="40481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3DF7F6-9B36-4A62-AC6A-C47C3AD16416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1913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6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46063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79388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858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66813" indent="-180975" algn="l" rtl="0" fontAlgn="base">
        <a:spcBef>
          <a:spcPct val="20000"/>
        </a:spcBef>
        <a:spcAft>
          <a:spcPct val="0"/>
        </a:spcAft>
        <a:buFont typeface="Arial" charset="0"/>
        <a:buChar char="»"/>
        <a:defRPr lang="nl-NL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09575"/>
            <a:ext cx="822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9525" y="5297488"/>
            <a:ext cx="40481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A401C3-5A4A-49FC-9ED2-576FB68F77F6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pic>
        <p:nvPicPr>
          <p:cNvPr id="5126" name="Picture 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16800" y="5027613"/>
            <a:ext cx="11509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1913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6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46063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79388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858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66813" indent="-180975" algn="l" rtl="0" fontAlgn="base">
        <a:spcBef>
          <a:spcPct val="20000"/>
        </a:spcBef>
        <a:spcAft>
          <a:spcPct val="0"/>
        </a:spcAft>
        <a:buFont typeface="Arial" charset="0"/>
        <a:buChar char="»"/>
        <a:defRPr lang="nl-NL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09575"/>
            <a:ext cx="822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9525" y="5297488"/>
            <a:ext cx="40481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249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D145B1-9B86-4D75-AC35-47EAC39F413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1913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249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6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46063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79388" algn="l" rtl="0" fontAlgn="base">
        <a:spcBef>
          <a:spcPct val="20000"/>
        </a:spcBef>
        <a:spcAft>
          <a:spcPct val="0"/>
        </a:spcAft>
        <a:buFont typeface="Arial" charset="0"/>
        <a:buChar char="•"/>
        <a:defRPr lang="en-US" sz="2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858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66813" indent="-180975" algn="l" rtl="0" fontAlgn="base">
        <a:spcBef>
          <a:spcPct val="20000"/>
        </a:spcBef>
        <a:spcAft>
          <a:spcPct val="0"/>
        </a:spcAft>
        <a:buFont typeface="Arial" charset="0"/>
        <a:buChar char="»"/>
        <a:defRPr lang="nl-NL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800100" y="1200150"/>
            <a:ext cx="3028950" cy="962025"/>
          </a:xfrm>
        </p:spPr>
        <p:txBody>
          <a:bodyPr>
            <a:spAutoFit/>
          </a:bodyPr>
          <a:lstStyle/>
          <a:p>
            <a:r>
              <a:rPr lang="nl-NL" smtClean="0"/>
              <a:t>Jaarcijfers</a:t>
            </a:r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800100" y="2171700"/>
            <a:ext cx="3028950" cy="742950"/>
          </a:xfrm>
        </p:spPr>
        <p:txBody>
          <a:bodyPr/>
          <a:lstStyle/>
          <a:p>
            <a:r>
              <a:rPr lang="nl-NL" smtClean="0"/>
              <a:t>2016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/>
          </p:nvPr>
        </p:nvSpPr>
        <p:spPr>
          <a:xfrm>
            <a:off x="790575" y="3430588"/>
            <a:ext cx="3019425" cy="2841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l-NL" dirty="0" err="1" smtClean="0"/>
              <a:t>LeasePlan</a:t>
            </a:r>
            <a:r>
              <a:rPr lang="nl-NL" dirty="0" smtClean="0"/>
              <a:t> Nederland </a:t>
            </a:r>
            <a:endParaRPr lang="nl-NL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Bijtelling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63CACD-6A6C-4347-9B61-3C4707937D5A}" type="slidenum">
              <a:rPr lang="nl-NL"/>
              <a:pPr>
                <a:defRPr/>
              </a:pPr>
              <a:t>2</a:t>
            </a:fld>
            <a:endParaRPr lang="nl-NL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8938" y="1670050"/>
          <a:ext cx="412162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018"/>
                <a:gridCol w="1245303"/>
                <a:gridCol w="124530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 bijtelling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 bijtelling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 bijtelling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 bijtelling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 bijtelling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 bijtelling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 bijtelling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474" name="TextBox 6"/>
          <p:cNvSpPr txBox="1">
            <a:spLocks noChangeArrowheads="1"/>
          </p:cNvSpPr>
          <p:nvPr/>
        </p:nvSpPr>
        <p:spPr bwMode="auto">
          <a:xfrm>
            <a:off x="5316538" y="1620838"/>
            <a:ext cx="3732212" cy="332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nl-NL" sz="1400">
                <a:latin typeface="Trebuchet MS" pitchFamily="34" charset="0"/>
              </a:rPr>
              <a:t>Het nieuwe bijtellingsregime geeft de berijder nauwelijks ruimte om te kiezen voor zijn portemonnee.</a:t>
            </a:r>
          </a:p>
          <a:p>
            <a:pPr marL="285750" indent="-285750">
              <a:buFont typeface="Arial" charset="0"/>
              <a:buChar char="•"/>
            </a:pPr>
            <a:endParaRPr lang="nl-NL" sz="1400">
              <a:latin typeface="Trebuchet MS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nl-NL" sz="1400">
                <a:latin typeface="Trebuchet MS" pitchFamily="34" charset="0"/>
              </a:rPr>
              <a:t>Twee derde van alle bestellingen bevindt zich in de 21%-categorie</a:t>
            </a:r>
          </a:p>
          <a:p>
            <a:pPr marL="285750" indent="-285750">
              <a:buFont typeface="Arial" charset="0"/>
              <a:buChar char="•"/>
            </a:pPr>
            <a:endParaRPr lang="nl-NL" sz="1400">
              <a:latin typeface="Trebuchet MS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nl-NL" sz="1400">
                <a:latin typeface="Trebuchet MS" pitchFamily="34" charset="0"/>
              </a:rPr>
              <a:t>Door het wegvallen van deze financiële prikkel wordt wel weer meer met het hart gekozen.</a:t>
            </a:r>
          </a:p>
          <a:p>
            <a:pPr marL="285750" indent="-285750">
              <a:buFont typeface="Arial" charset="0"/>
              <a:buChar char="•"/>
            </a:pPr>
            <a:endParaRPr lang="nl-NL" sz="1400">
              <a:latin typeface="Trebuchet MS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nl-NL" sz="1400">
                <a:latin typeface="Trebuchet MS" pitchFamily="34" charset="0"/>
              </a:rPr>
              <a:t>Dit uit zich in een sterk positie van Volkswagen in de Top 10 meest bestelde merken en modellen van het jaar.</a:t>
            </a:r>
          </a:p>
          <a:p>
            <a:pPr marL="285750" indent="-285750">
              <a:buFont typeface="Arial" charset="0"/>
              <a:buChar char="•"/>
            </a:pPr>
            <a:endParaRPr lang="nl-NL" sz="140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88938"/>
            <a:ext cx="8229600" cy="522287"/>
          </a:xfrm>
        </p:spPr>
        <p:txBody>
          <a:bodyPr/>
          <a:lstStyle/>
          <a:p>
            <a:r>
              <a:rPr lang="nl-NL" smtClean="0"/>
              <a:t>Top 10 meest bestelde merken en modellen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33500"/>
          <a:ext cx="341555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518"/>
                <a:gridCol w="1138518"/>
                <a:gridCol w="1138518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Volkswagen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Renault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Peugeot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Hyundai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Skoda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Toyota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C2FE8-3CD3-4AB4-8063-006EEE21340E}" type="slidenum">
              <a:rPr lang="nl-NL"/>
              <a:pPr>
                <a:defRPr/>
              </a:pPr>
              <a:t>3</a:t>
            </a:fld>
            <a:endParaRPr lang="nl-NL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965700" y="1323975"/>
          <a:ext cx="3971365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977"/>
                <a:gridCol w="1093694"/>
                <a:gridCol w="1093694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Hyundai </a:t>
                      </a: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i10 (PL)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Opel </a:t>
                      </a: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Corsa (PL)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Volkswagen Passat Variant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Fiat </a:t>
                      </a: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 (PL)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Opel Astra Sports Tourer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Toyota </a:t>
                      </a:r>
                      <a:r>
                        <a:rPr lang="nl-NL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Aygo</a:t>
                      </a: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(PL)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Opel Karl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Skoda Octavia Combi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Volkswagen Golf Variant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Peugeot 308 SW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4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522287"/>
          </a:xfrm>
        </p:spPr>
        <p:txBody>
          <a:bodyPr/>
          <a:lstStyle/>
          <a:p>
            <a:r>
              <a:rPr lang="nl-NL" smtClean="0"/>
              <a:t>Type brandstof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85A861-2F68-4EFB-813D-427AE6103164}" type="slidenum">
              <a:rPr lang="nl-NL"/>
              <a:pPr>
                <a:defRPr/>
              </a:pPr>
              <a:t>4</a:t>
            </a:fld>
            <a:endParaRPr lang="nl-NL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3550" y="2241550"/>
          <a:ext cx="475777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954"/>
                <a:gridCol w="1293408"/>
                <a:gridCol w="1293408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Diesel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Benzine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Plug In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Volledig</a:t>
                      </a:r>
                      <a:r>
                        <a:rPr lang="nl-N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elektrisch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0510" name="TextBox 10"/>
          <p:cNvSpPr txBox="1">
            <a:spLocks noChangeArrowheads="1"/>
          </p:cNvSpPr>
          <p:nvPr/>
        </p:nvSpPr>
        <p:spPr bwMode="auto">
          <a:xfrm>
            <a:off x="5316538" y="1620838"/>
            <a:ext cx="3732212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nl-NL" sz="1400">
                <a:latin typeface="Trebuchet MS" pitchFamily="34" charset="0"/>
              </a:rPr>
              <a:t>Vorig jaar had diesel een aandeel van 50% bij alle bestellingen, in 2016 was dit 39%.</a:t>
            </a:r>
          </a:p>
          <a:p>
            <a:pPr marL="285750" indent="-285750"/>
            <a:endParaRPr lang="nl-NL" sz="1400">
              <a:latin typeface="Trebuchet MS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nl-NL" sz="1400">
                <a:latin typeface="Trebuchet MS" pitchFamily="34" charset="0"/>
              </a:rPr>
              <a:t>Dit was vooral fiscaal gedreven: Peugeot 308 en Volvo V40 in de diesel uitvoering waren populair vanwege 14% bijtelling.</a:t>
            </a:r>
          </a:p>
          <a:p>
            <a:pPr marL="285750" indent="-285750">
              <a:buFont typeface="Arial" charset="0"/>
              <a:buChar char="•"/>
            </a:pPr>
            <a:endParaRPr lang="nl-NL" sz="1400">
              <a:latin typeface="Trebuchet MS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nl-NL" sz="1400">
                <a:latin typeface="Trebuchet MS" pitchFamily="34" charset="0"/>
              </a:rPr>
              <a:t>Nu deze incentive voorbij is, kiest de leaserijder weer voor benzine.</a:t>
            </a:r>
          </a:p>
          <a:p>
            <a:pPr marL="285750" indent="-285750">
              <a:buFont typeface="Arial" charset="0"/>
              <a:buChar char="•"/>
            </a:pPr>
            <a:endParaRPr lang="nl-NL" sz="1400">
              <a:latin typeface="Trebuchet MS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nl-NL" sz="1400">
                <a:latin typeface="Trebuchet MS" pitchFamily="34" charset="0"/>
              </a:rPr>
              <a:t>De plug-in hybride heeft zijn aantrekkingskracht compleet verloren door een (meer dan) verdubbeling van het bijtellingstarief (7% </a:t>
            </a:r>
            <a:r>
              <a:rPr lang="nl-NL" sz="1400">
                <a:latin typeface="Trebuchet MS" pitchFamily="34" charset="0"/>
                <a:sym typeface="Wingdings" pitchFamily="2" charset="2"/>
              </a:rPr>
              <a:t> 15%).</a:t>
            </a:r>
            <a:endParaRPr lang="nl-NL" sz="1400">
              <a:latin typeface="Trebuchet MS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nl-NL" sz="140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ubtitle 2"/>
          <p:cNvSpPr>
            <a:spLocks noGrp="1"/>
          </p:cNvSpPr>
          <p:nvPr>
            <p:ph type="subTitle" idx="1"/>
          </p:nvPr>
        </p:nvSpPr>
        <p:spPr>
          <a:xfrm>
            <a:off x="250825" y="1497013"/>
            <a:ext cx="8642350" cy="436562"/>
          </a:xfrm>
        </p:spPr>
        <p:txBody>
          <a:bodyPr/>
          <a:lstStyle/>
          <a:p>
            <a:r>
              <a:rPr lang="nl-NL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It’s easier to leaseplan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LeasePlan01">
  <a:themeElements>
    <a:clrScheme name="LeasePlan CS">
      <a:dk1>
        <a:srgbClr val="000000"/>
      </a:dk1>
      <a:lt1>
        <a:srgbClr val="FFFFFF"/>
      </a:lt1>
      <a:dk2>
        <a:srgbClr val="F5821E"/>
      </a:dk2>
      <a:lt2>
        <a:srgbClr val="FFFFFF"/>
      </a:lt2>
      <a:accent1>
        <a:srgbClr val="F5821E"/>
      </a:accent1>
      <a:accent2>
        <a:srgbClr val="3366FF"/>
      </a:accent2>
      <a:accent3>
        <a:srgbClr val="A3A3A3"/>
      </a:accent3>
      <a:accent4>
        <a:srgbClr val="000000"/>
      </a:accent4>
      <a:accent5>
        <a:srgbClr val="FFCAAA"/>
      </a:accent5>
      <a:accent6>
        <a:srgbClr val="2D5CE7"/>
      </a:accent6>
      <a:hlink>
        <a:srgbClr val="7F7F7F"/>
      </a:hlink>
      <a:folHlink>
        <a:srgbClr val="D8D8D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. LeasePlan | Orange Wedge right-top">
  <a:themeElements>
    <a:clrScheme name="LeasePlan CS">
      <a:dk1>
        <a:srgbClr val="000000"/>
      </a:dk1>
      <a:lt1>
        <a:srgbClr val="FFFFFF"/>
      </a:lt1>
      <a:dk2>
        <a:srgbClr val="F5821E"/>
      </a:dk2>
      <a:lt2>
        <a:srgbClr val="FFFFFF"/>
      </a:lt2>
      <a:accent1>
        <a:srgbClr val="F5821E"/>
      </a:accent1>
      <a:accent2>
        <a:srgbClr val="3366FF"/>
      </a:accent2>
      <a:accent3>
        <a:srgbClr val="A3A3A3"/>
      </a:accent3>
      <a:accent4>
        <a:srgbClr val="000000"/>
      </a:accent4>
      <a:accent5>
        <a:srgbClr val="FFCAAA"/>
      </a:accent5>
      <a:accent6>
        <a:srgbClr val="2D5CE7"/>
      </a:accent6>
      <a:hlink>
        <a:srgbClr val="7F7F7F"/>
      </a:hlink>
      <a:folHlink>
        <a:srgbClr val="D8D8D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. LeasePlan | Orange Wedge left-top (With Logo)">
  <a:themeElements>
    <a:clrScheme name="LeasePlan CS">
      <a:dk1>
        <a:srgbClr val="000000"/>
      </a:dk1>
      <a:lt1>
        <a:srgbClr val="FFFFFF"/>
      </a:lt1>
      <a:dk2>
        <a:srgbClr val="F5821E"/>
      </a:dk2>
      <a:lt2>
        <a:srgbClr val="FFFFFF"/>
      </a:lt2>
      <a:accent1>
        <a:srgbClr val="F5821E"/>
      </a:accent1>
      <a:accent2>
        <a:srgbClr val="3366FF"/>
      </a:accent2>
      <a:accent3>
        <a:srgbClr val="A3A3A3"/>
      </a:accent3>
      <a:accent4>
        <a:srgbClr val="000000"/>
      </a:accent4>
      <a:accent5>
        <a:srgbClr val="FFCAAA"/>
      </a:accent5>
      <a:accent6>
        <a:srgbClr val="2D5CE7"/>
      </a:accent6>
      <a:hlink>
        <a:srgbClr val="7F7F7F"/>
      </a:hlink>
      <a:folHlink>
        <a:srgbClr val="D8D8D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. LeasePlan | Grey Wedge left-top (No Logo)">
  <a:themeElements>
    <a:clrScheme name="LeasePlan CS">
      <a:dk1>
        <a:srgbClr val="000000"/>
      </a:dk1>
      <a:lt1>
        <a:srgbClr val="FFFFFF"/>
      </a:lt1>
      <a:dk2>
        <a:srgbClr val="F5821E"/>
      </a:dk2>
      <a:lt2>
        <a:srgbClr val="FFFFFF"/>
      </a:lt2>
      <a:accent1>
        <a:srgbClr val="F5821E"/>
      </a:accent1>
      <a:accent2>
        <a:srgbClr val="3366FF"/>
      </a:accent2>
      <a:accent3>
        <a:srgbClr val="A3A3A3"/>
      </a:accent3>
      <a:accent4>
        <a:srgbClr val="000000"/>
      </a:accent4>
      <a:accent5>
        <a:srgbClr val="FFCAAA"/>
      </a:accent5>
      <a:accent6>
        <a:srgbClr val="2D5CE7"/>
      </a:accent6>
      <a:hlink>
        <a:srgbClr val="7F7F7F"/>
      </a:hlink>
      <a:folHlink>
        <a:srgbClr val="D8D8D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. LeasePlan | Grey Wedge left-top (With Logo)">
  <a:themeElements>
    <a:clrScheme name="LeasePlan CS">
      <a:dk1>
        <a:srgbClr val="000000"/>
      </a:dk1>
      <a:lt1>
        <a:srgbClr val="FFFFFF"/>
      </a:lt1>
      <a:dk2>
        <a:srgbClr val="F5821E"/>
      </a:dk2>
      <a:lt2>
        <a:srgbClr val="FFFFFF"/>
      </a:lt2>
      <a:accent1>
        <a:srgbClr val="F5821E"/>
      </a:accent1>
      <a:accent2>
        <a:srgbClr val="3366FF"/>
      </a:accent2>
      <a:accent3>
        <a:srgbClr val="A3A3A3"/>
      </a:accent3>
      <a:accent4>
        <a:srgbClr val="000000"/>
      </a:accent4>
      <a:accent5>
        <a:srgbClr val="FFCAAA"/>
      </a:accent5>
      <a:accent6>
        <a:srgbClr val="2D5CE7"/>
      </a:accent6>
      <a:hlink>
        <a:srgbClr val="7F7F7F"/>
      </a:hlink>
      <a:folHlink>
        <a:srgbClr val="D8D8D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. LeasePlan | Grey">
  <a:themeElements>
    <a:clrScheme name="LeasePlan CS">
      <a:dk1>
        <a:srgbClr val="000000"/>
      </a:dk1>
      <a:lt1>
        <a:srgbClr val="FFFFFF"/>
      </a:lt1>
      <a:dk2>
        <a:srgbClr val="F5821E"/>
      </a:dk2>
      <a:lt2>
        <a:srgbClr val="FFFFFF"/>
      </a:lt2>
      <a:accent1>
        <a:srgbClr val="F5821E"/>
      </a:accent1>
      <a:accent2>
        <a:srgbClr val="3366FF"/>
      </a:accent2>
      <a:accent3>
        <a:srgbClr val="A3A3A3"/>
      </a:accent3>
      <a:accent4>
        <a:srgbClr val="000000"/>
      </a:accent4>
      <a:accent5>
        <a:srgbClr val="FFCAAA"/>
      </a:accent5>
      <a:accent6>
        <a:srgbClr val="2D5CE7"/>
      </a:accent6>
      <a:hlink>
        <a:srgbClr val="7F7F7F"/>
      </a:hlink>
      <a:folHlink>
        <a:srgbClr val="D8D8D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volutie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volutie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Template_LeasePlan01</Template>
  <TotalTime>1639</TotalTime>
  <Words>371</Words>
  <Application>Microsoft Office PowerPoint</Application>
  <PresentationFormat>Diavoorstelling (16:10)</PresentationFormat>
  <Paragraphs>125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6</vt:i4>
      </vt:variant>
      <vt:variant>
        <vt:lpstr>Diatitels</vt:lpstr>
      </vt:variant>
      <vt:variant>
        <vt:i4>5</vt:i4>
      </vt:variant>
    </vt:vector>
  </HeadingPairs>
  <TitlesOfParts>
    <vt:vector size="15" baseType="lpstr">
      <vt:lpstr>Trebuchet MS</vt:lpstr>
      <vt:lpstr>Arial</vt:lpstr>
      <vt:lpstr>Calibri</vt:lpstr>
      <vt:lpstr>Wingdings</vt:lpstr>
      <vt:lpstr>Template_LeasePlan01</vt:lpstr>
      <vt:lpstr>2. LeasePlan | Orange Wedge right-top</vt:lpstr>
      <vt:lpstr>3. LeasePlan | Orange Wedge left-top (With Logo)</vt:lpstr>
      <vt:lpstr>4. LeasePlan | Grey Wedge left-top (No Logo)</vt:lpstr>
      <vt:lpstr>5. LeasePlan | Grey Wedge left-top (With Logo)</vt:lpstr>
      <vt:lpstr>6. LeasePlan | Grey</vt:lpstr>
      <vt:lpstr>Jaarcijfers</vt:lpstr>
      <vt:lpstr>Bijtelling</vt:lpstr>
      <vt:lpstr>Top 10 meest bestelde merken en modellen</vt:lpstr>
      <vt:lpstr>Type brandstof</vt:lpstr>
      <vt:lpstr>Dia 5</vt:lpstr>
    </vt:vector>
  </TitlesOfParts>
  <Company>LeasePlan Nederland 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Fuchs</dc:creator>
  <cp:lastModifiedBy>Tessa Dijkman</cp:lastModifiedBy>
  <cp:revision>39</cp:revision>
  <cp:lastPrinted>2016-07-11T11:37:49Z</cp:lastPrinted>
  <dcterms:created xsi:type="dcterms:W3CDTF">2015-06-25T13:02:17Z</dcterms:created>
  <dcterms:modified xsi:type="dcterms:W3CDTF">2017-03-09T08:06:26Z</dcterms:modified>
</cp:coreProperties>
</file>